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2281B0-234B-30CA-8366-57720D209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F87C32-1787-CED9-919A-1FE75A350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2297EC-93CD-0BDB-6ABF-E2A0F498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2A3B04-4EF2-DCD3-766A-753478471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7410F3-D4CE-4215-0F3A-181C6B9F6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77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5FDA26-6793-9F8A-ED10-3DC96A495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04CF73-4D49-287F-99BF-C5031B28C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68555C-70C5-14EA-BAA1-406887898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C41C9B-892E-0234-0B97-D99FEAFCC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27C276-E68D-60CB-C6D7-2697637FD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28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56C17AA-842A-2A22-A98C-E75D1622B1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629653-C6A1-1D3D-DF54-F46D66CD4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C1212F-E2E9-6DB3-C9E3-E821B527A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2AB073-1A2D-1827-E9F2-DAD3BE8B7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6323F0-6847-A5B3-A408-184DB3A81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760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169A63-F82E-A2AD-6ED4-922D25E3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190689-C724-3565-C0C7-25D6D0588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99A8EC-742D-22E0-8E22-2CD299214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8492E0-A524-DCB9-23D0-3B3F2C572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383C0D-2B8E-04D4-503E-DB3FCA04C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003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31987A-68A6-A5B9-4AB5-32196FF9B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F98B4D-2E29-243F-AB42-B2772E85C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E3C999-E3F9-DB67-E01D-C97E3CF4A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CF5E06-7795-4C75-B47E-E0F32FAFF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B60EBA-3009-FB5C-791D-586EA74C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237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E6C197-A4D5-F521-9A23-4A0783F5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88588A-D876-2E0D-E2B4-846FD81635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99B92AB-BE2B-DF29-1743-7432F759C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D21E68-EEB8-A8E2-786A-2E812EACA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204B09-F76D-2BEF-B514-86AD51ADF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9D0823-E56F-AA04-0A0A-1DE4C09F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50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1BB792-B6C1-7590-A3B2-8B50C50AB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59AEF4-9CBD-3624-BC11-455A53C55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33B98F7-12C2-442C-D0B0-5A96F04E6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5B758D-6F64-A087-E31F-5F7B6AC6FF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5958C3-FE49-EC63-1618-6DBE4F410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B8A6F6D-4F20-B9C5-5FB0-2F69174B4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61B1D29-9360-1554-6CA2-A1F588C9B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2466F4F-165F-E74A-4927-C8FC3CB58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83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CB735A-6363-BA5A-80D8-193F0E1B8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5F73527-CBF6-E373-16E3-92252FA09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D413DB-D165-5D52-F7AE-E7026143A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771586-AF03-F340-FFC6-99241ABAC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23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BA1DAA6-EB69-F71A-E7E8-70916F39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7E0BBBB-293E-DB88-AA2E-BA940CCB0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9B6A0E-9A58-DE22-9523-3EE263B73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30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4F20F0-691E-2FC6-992F-6D99EE19F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766363-8B9D-232A-C315-2CBAF4FDD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05EA92-3361-E40E-5327-C5C114C09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8DCB2B-6359-F619-4B62-A2BF533B1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B50EE2-069C-E249-F04B-D3AD66FE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F36210-EDF1-E134-0055-2B6A365BC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5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F90A36-7BAA-6C73-5572-28D735A31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F9E067F-FCC9-5E05-E8BF-768E60536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AA34F5-ACC6-7268-B6EC-633D82384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0D7C40-16F6-9BE6-5A3D-21CAD1FF7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BD657E-4EDE-7360-C7F0-9BAB2D458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40FC30-5C78-5B67-3522-CFF369C9B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35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ECC50B-DC44-D515-9CFB-58A595DCB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043568-4C4E-401E-3DC0-AA29208E0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D25F73-6AA3-0158-8C5B-EF110D46F9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292697-2FDD-4799-8433-C9D6E8A531A3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45D9F0-99F5-DAEB-541E-E9960E8F2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32E9C8-8F3F-9924-D30E-06A24475F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892274-569F-4AD3-AFB1-C774E265A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45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094E50-7694-2900-0C0E-14DC87B29F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qdsqd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950F38-1C4E-AD82-8C84-14625915D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8372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qdsqd</vt:lpstr>
    </vt:vector>
  </TitlesOfParts>
  <Company>CA-GIP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BISCUIT Clement (CA-GIP)</dc:creator>
  <cp:lastModifiedBy>BISCUIT Clement (CA-GIP)</cp:lastModifiedBy>
  <cp:revision>2</cp:revision>
  <dcterms:created xsi:type="dcterms:W3CDTF">2026-02-18T16:39:54Z</dcterms:created>
  <dcterms:modified xsi:type="dcterms:W3CDTF">2026-02-18T16:40:08Z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75590c-269f-4124-b0f8-2fb2473b0712_Enabled">
    <vt:lpwstr>true</vt:lpwstr>
  </property>
  <property fmtid="{D5CDD505-2E9C-101B-9397-08002B2CF9AE}" pid="3" name="MSIP_Label_5575590c-269f-4124-b0f8-2fb2473b0712_SetDate">
    <vt:lpwstr>2026-02-18T16:40:02Z</vt:lpwstr>
  </property>
  <property fmtid="{D5CDD505-2E9C-101B-9397-08002B2CF9AE}" pid="4" name="MSIP_Label_5575590c-269f-4124-b0f8-2fb2473b0712_Method">
    <vt:lpwstr>Privileged</vt:lpwstr>
  </property>
  <property fmtid="{D5CDD505-2E9C-101B-9397-08002B2CF9AE}" pid="5" name="MSIP_Label_5575590c-269f-4124-b0f8-2fb2473b0712_Name">
    <vt:lpwstr>Public</vt:lpwstr>
  </property>
  <property fmtid="{D5CDD505-2E9C-101B-9397-08002B2CF9AE}" pid="6" name="MSIP_Label_5575590c-269f-4124-b0f8-2fb2473b0712_SiteId">
    <vt:lpwstr>fb3baf17-c313-474c-8d5d-577a3ec97a32</vt:lpwstr>
  </property>
  <property fmtid="{D5CDD505-2E9C-101B-9397-08002B2CF9AE}" pid="7" name="MSIP_Label_5575590c-269f-4124-b0f8-2fb2473b0712_ActionId">
    <vt:lpwstr>2a3b55b3-68b9-4732-a546-05e61c4fbb49</vt:lpwstr>
  </property>
  <property fmtid="{D5CDD505-2E9C-101B-9397-08002B2CF9AE}" pid="8" name="MSIP_Label_5575590c-269f-4124-b0f8-2fb2473b0712_ContentBits">
    <vt:lpwstr>0</vt:lpwstr>
  </property>
  <property fmtid="{D5CDD505-2E9C-101B-9397-08002B2CF9AE}" pid="9" name="MSIP_Label_5575590c-269f-4124-b0f8-2fb2473b0712_Tag">
    <vt:lpwstr>10, 0, 1, 1</vt:lpwstr>
  </property>
</Properties>
</file>